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2" r:id="rId2"/>
    <p:sldId id="263" r:id="rId3"/>
    <p:sldId id="264" r:id="rId4"/>
    <p:sldId id="268" r:id="rId5"/>
    <p:sldId id="265" r:id="rId6"/>
    <p:sldId id="267" r:id="rId7"/>
    <p:sldId id="269" r:id="rId8"/>
    <p:sldId id="270" r:id="rId9"/>
    <p:sldId id="280" r:id="rId10"/>
    <p:sldId id="277" r:id="rId11"/>
    <p:sldId id="281" r:id="rId12"/>
    <p:sldId id="282" r:id="rId13"/>
    <p:sldId id="283" r:id="rId14"/>
    <p:sldId id="274" r:id="rId15"/>
    <p:sldId id="271" r:id="rId16"/>
    <p:sldId id="272" r:id="rId17"/>
    <p:sldId id="273" r:id="rId18"/>
    <p:sldId id="275" r:id="rId19"/>
    <p:sldId id="276" r:id="rId20"/>
    <p:sldId id="27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68E8"/>
    <a:srgbClr val="0000CC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27" autoAdjust="0"/>
    <p:restoredTop sz="94660"/>
  </p:normalViewPr>
  <p:slideViewPr>
    <p:cSldViewPr>
      <p:cViewPr varScale="1">
        <p:scale>
          <a:sx n="61" d="100"/>
          <a:sy n="61" d="100"/>
        </p:scale>
        <p:origin x="-156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2FE7EC-6C4A-4F94-A631-1C99FCFDCB48}" type="datetimeFigureOut">
              <a:rPr lang="en-US" smtClean="0"/>
              <a:pPr/>
              <a:t>5/24/2013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579732-F3B6-4E42-B20E-8ABB1B2C393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46586-6C34-40B9-A145-6A8F542D20D8}" type="datetimeFigureOut">
              <a:rPr lang="en-US" smtClean="0"/>
              <a:pPr/>
              <a:t>5/24/2013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DB75A-0068-4971-AC25-5010B0A39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46586-6C34-40B9-A145-6A8F542D20D8}" type="datetimeFigureOut">
              <a:rPr lang="en-US" smtClean="0"/>
              <a:pPr/>
              <a:t>5/24/2013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DB75A-0068-4971-AC25-5010B0A39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46586-6C34-40B9-A145-6A8F542D20D8}" type="datetimeFigureOut">
              <a:rPr lang="en-US" smtClean="0"/>
              <a:pPr/>
              <a:t>5/24/2013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DB75A-0068-4971-AC25-5010B0A39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46586-6C34-40B9-A145-6A8F542D20D8}" type="datetimeFigureOut">
              <a:rPr lang="en-US" smtClean="0"/>
              <a:pPr/>
              <a:t>5/24/2013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DB75A-0068-4971-AC25-5010B0A39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46586-6C34-40B9-A145-6A8F542D20D8}" type="datetimeFigureOut">
              <a:rPr lang="en-US" smtClean="0"/>
              <a:pPr/>
              <a:t>5/24/2013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DB75A-0068-4971-AC25-5010B0A39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46586-6C34-40B9-A145-6A8F542D20D8}" type="datetimeFigureOut">
              <a:rPr lang="en-US" smtClean="0"/>
              <a:pPr/>
              <a:t>5/24/2013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DB75A-0068-4971-AC25-5010B0A39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46586-6C34-40B9-A145-6A8F542D20D8}" type="datetimeFigureOut">
              <a:rPr lang="en-US" smtClean="0"/>
              <a:pPr/>
              <a:t>5/24/2013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DB75A-0068-4971-AC25-5010B0A39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46586-6C34-40B9-A145-6A8F542D20D8}" type="datetimeFigureOut">
              <a:rPr lang="en-US" smtClean="0"/>
              <a:pPr/>
              <a:t>5/24/2013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DB75A-0068-4971-AC25-5010B0A39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46586-6C34-40B9-A145-6A8F542D20D8}" type="datetimeFigureOut">
              <a:rPr lang="en-US" smtClean="0"/>
              <a:pPr/>
              <a:t>5/24/2013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DB75A-0068-4971-AC25-5010B0A39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46586-6C34-40B9-A145-6A8F542D20D8}" type="datetimeFigureOut">
              <a:rPr lang="en-US" smtClean="0"/>
              <a:pPr/>
              <a:t>5/24/2013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DB75A-0068-4971-AC25-5010B0A39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46586-6C34-40B9-A145-6A8F542D20D8}" type="datetimeFigureOut">
              <a:rPr lang="en-US" smtClean="0"/>
              <a:pPr/>
              <a:t>5/24/2013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DB75A-0068-4971-AC25-5010B0A39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46586-6C34-40B9-A145-6A8F542D20D8}" type="datetimeFigureOut">
              <a:rPr lang="en-US" smtClean="0"/>
              <a:pPr/>
              <a:t>5/24/2013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6DB75A-0068-4971-AC25-5010B0A39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281940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838200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17513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3600" dirty="0" smtClean="0">
                <a:blipFill>
                  <a:blip r:embed="rId2"/>
                  <a:tile tx="0" ty="0" sx="100000" sy="100000" flip="none" algn="tl"/>
                </a:blip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                        </a:t>
            </a:r>
            <a:r>
              <a:rPr lang="bn-BD" sz="8800" dirty="0" smtClean="0">
                <a:blipFill>
                  <a:blip r:embed="rId2"/>
                  <a:tile tx="0" ty="0" sx="100000" sy="100000" flip="none" algn="tl"/>
                </a:blip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স্বাগতম          </a:t>
            </a:r>
            <a:r>
              <a:rPr lang="bn-BD" sz="3600" dirty="0" smtClean="0">
                <a:blipFill>
                  <a:blip r:embed="rId2"/>
                  <a:tile tx="0" ty="0" sx="100000" sy="100000" flip="none" algn="tl"/>
                </a:blip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blipFill>
                <a:blip r:embed="rId2"/>
                <a:tile tx="0" ty="0" sx="100000" sy="100000" flip="none" algn="tl"/>
              </a:blip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Flowers-in-Cup.jpg"/>
          <p:cNvPicPr>
            <a:picLocks noChangeAspect="1"/>
          </p:cNvPicPr>
          <p:nvPr/>
        </p:nvPicPr>
        <p:blipFill>
          <a:blip r:embed="rId3" cstate="print">
            <a:lum contrast="40000"/>
          </a:blip>
          <a:stretch>
            <a:fillRect/>
          </a:stretch>
        </p:blipFill>
        <p:spPr>
          <a:xfrm>
            <a:off x="0" y="1752600"/>
            <a:ext cx="9144000" cy="5105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55294"/>
          <a:stretch>
            <a:fillRect/>
          </a:stretch>
        </p:blipFill>
        <p:spPr bwMode="auto">
          <a:xfrm>
            <a:off x="2819400" y="2209800"/>
            <a:ext cx="2895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 l="54118" b="13636"/>
          <a:stretch>
            <a:fillRect/>
          </a:stretch>
        </p:blipFill>
        <p:spPr bwMode="auto">
          <a:xfrm>
            <a:off x="2743200" y="3200400"/>
            <a:ext cx="2971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1524000" y="533400"/>
            <a:ext cx="26925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752600" y="3810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981200" y="762000"/>
            <a:ext cx="4495800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ছবিটা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কিসের  ?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0" y="4876800"/>
            <a:ext cx="312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  ঝর্ণা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 t="3279" r="65854" b="69672"/>
          <a:stretch>
            <a:fillRect/>
          </a:stretch>
        </p:blipFill>
        <p:spPr bwMode="auto">
          <a:xfrm>
            <a:off x="2358246" y="1764268"/>
            <a:ext cx="3051954" cy="3596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981200" y="762000"/>
            <a:ext cx="4495800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ছবিটা কিসের  ?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0800" y="5726668"/>
            <a:ext cx="2971800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   পাত কুয়া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r="52941"/>
          <a:stretch>
            <a:fillRect/>
          </a:stretch>
        </p:blipFill>
        <p:spPr bwMode="auto">
          <a:xfrm>
            <a:off x="2819400" y="2221468"/>
            <a:ext cx="3048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 r="52941" b="13636"/>
          <a:stretch>
            <a:fillRect/>
          </a:stretch>
        </p:blipFill>
        <p:spPr bwMode="auto">
          <a:xfrm>
            <a:off x="2819400" y="3212068"/>
            <a:ext cx="3048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514600" y="1066800"/>
            <a:ext cx="3733800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ছবিটা কিসের ?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1400" y="5498068"/>
            <a:ext cx="2057400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     নদী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 l="30488" t="3279" r="47561" b="69672"/>
          <a:stretch>
            <a:fillRect/>
          </a:stretch>
        </p:blipFill>
        <p:spPr bwMode="auto">
          <a:xfrm>
            <a:off x="3352800" y="2133600"/>
            <a:ext cx="1600200" cy="2933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981200" y="609600"/>
            <a:ext cx="5257800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ছবিটি কিসের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1800" y="5715000"/>
            <a:ext cx="3200400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   নলকূপ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-Point Star 2"/>
          <p:cNvSpPr/>
          <p:nvPr/>
        </p:nvSpPr>
        <p:spPr>
          <a:xfrm>
            <a:off x="3124200" y="1752600"/>
            <a:ext cx="3124200" cy="3505200"/>
          </a:xfrm>
          <a:prstGeom prst="star6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/>
              <a:t>পানির ব্যবহার 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657600" y="12954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পান করি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43434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ধৌত করার কাজে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22098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গোসল করি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9000" y="5410200"/>
            <a:ext cx="251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শিল্পকারখানায় ব্যবহার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72200" y="41148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কৃষি কাজে ব্যবহার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48400" y="21336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ঔষধ তৈরিতে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914400"/>
            <a:ext cx="7620000" cy="255454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নিরব পাঠ </a:t>
            </a:r>
          </a:p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 সময় - ৫ মিনিট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990600"/>
            <a:ext cx="8153400" cy="304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               </a:t>
            </a:r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মূল্যায়ন </a:t>
            </a:r>
          </a:p>
          <a:p>
            <a:pPr algn="ctr"/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১৫ মিনিট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609600"/>
            <a:ext cx="6324600" cy="153888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        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দল গত কাজ-৪ মিনিট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14400" y="2672080"/>
          <a:ext cx="7239000" cy="3957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9500"/>
                <a:gridCol w="3619500"/>
              </a:tblGrid>
              <a:tr h="494665">
                <a:tc>
                  <a:txBody>
                    <a:bodyPr/>
                    <a:lstStyle/>
                    <a:p>
                      <a:r>
                        <a:rPr lang="bn-BD" baseline="0" dirty="0" smtClean="0"/>
                        <a:t> কৃষি ক্ষেত্রে পানির ব্যবহার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baseline="0" dirty="0" smtClean="0"/>
                        <a:t> শিল্প ক্ষেত্রে ব্যবহার  </a:t>
                      </a:r>
                      <a:endParaRPr lang="en-US" dirty="0"/>
                    </a:p>
                  </a:txBody>
                  <a:tcPr/>
                </a:tc>
              </a:tr>
              <a:tr h="494665">
                <a:tc>
                  <a:txBody>
                    <a:bodyPr/>
                    <a:lstStyle/>
                    <a:p>
                      <a:r>
                        <a:rPr lang="bn-BD" dirty="0" smtClean="0"/>
                        <a:t>১।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১।</a:t>
                      </a:r>
                      <a:endParaRPr lang="en-US" dirty="0"/>
                    </a:p>
                  </a:txBody>
                  <a:tcPr/>
                </a:tc>
              </a:tr>
              <a:tr h="494665">
                <a:tc>
                  <a:txBody>
                    <a:bodyPr/>
                    <a:lstStyle/>
                    <a:p>
                      <a:r>
                        <a:rPr lang="bn-BD" dirty="0" smtClean="0"/>
                        <a:t>২।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২।</a:t>
                      </a:r>
                      <a:endParaRPr lang="en-US" dirty="0"/>
                    </a:p>
                  </a:txBody>
                  <a:tcPr/>
                </a:tc>
              </a:tr>
              <a:tr h="494665">
                <a:tc>
                  <a:txBody>
                    <a:bodyPr/>
                    <a:lstStyle/>
                    <a:p>
                      <a:r>
                        <a:rPr lang="bn-BD" dirty="0" smtClean="0"/>
                        <a:t>৩।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৩।</a:t>
                      </a:r>
                      <a:endParaRPr lang="en-US" dirty="0"/>
                    </a:p>
                  </a:txBody>
                  <a:tcPr/>
                </a:tc>
              </a:tr>
              <a:tr h="49466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466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466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466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914400"/>
            <a:ext cx="7162800" cy="144655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                       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একক কাজ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          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সময়ঃ ৩ মিনিট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3810000"/>
            <a:ext cx="7696200" cy="193899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পানির  পাঁচটি উৎসের নাম বল । </a:t>
            </a:r>
          </a:p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762000"/>
            <a:ext cx="670560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/>
              <a:t>বাড়ির কাজ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2895600"/>
            <a:ext cx="7848600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তোমার বাড়িতে পানি কী কী কাজে ব্যবহার হয় তার একটি তালিকা  তৈরি করে আনবে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2263676"/>
            <a:ext cx="6858000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      মোঃ ইকবাল হোসেন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          সহকারি শিক্ষক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কুতুবের হাট সরকারি প্রাথমিক বিদ্যালয়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        সেনবাগ,  নোয়াখালী ।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owers-in-Cu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2438400"/>
            <a:ext cx="5669280" cy="42519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228600"/>
            <a:ext cx="6858000" cy="193899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আবার দেখা হবে </a:t>
            </a:r>
          </a:p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           </a:t>
            </a:r>
            <a:r>
              <a:rPr lang="bn-BD" sz="6000" smtClean="0">
                <a:latin typeface="NikoshBAN" pitchFamily="2" charset="0"/>
                <a:cs typeface="NikoshBAN" pitchFamily="2" charset="0"/>
              </a:rPr>
              <a:t>ভালো থেকো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2057400"/>
            <a:ext cx="7391400" cy="26776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শ্রেণীঃ চতুর্থ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বিষয়ঃ প্রাথমিক বিজ্ঞান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অধ্যায়ঃ ৭-প্রাকৃতিক সম্পদ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পাঠ্যাংশঃ আমরা নানা ভাবে...ব্যবহার করি   </a:t>
            </a:r>
          </a:p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সময়ঃ ৪০ মিনিট।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514600"/>
            <a:ext cx="8763000" cy="34778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১।  পানি যে সম্পদ তার কারণ ব্যাখ্যা করতে  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পারবে।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২।  পানির বিভিন্ন উৎস বলতে ও লিখতে পারবে । </a:t>
            </a:r>
            <a:endParaRPr lang="bn-BD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৩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। প্রাকৃতিক সম্পদ হিসেবে পানির  ৪ টি   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ব্যবহার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লিখতে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।             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24000" y="1066800"/>
            <a:ext cx="5791200" cy="914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শিখনফলঃ    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1524000"/>
            <a:ext cx="6629400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    নিরাপদ পরিবেশ সৃষ্টি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62200" y="2743201"/>
            <a:ext cx="4038600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 মিনিট </a:t>
            </a:r>
            <a:endParaRPr lang="en-US" sz="4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8400" y="4114800"/>
            <a:ext cx="434340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আয় বৃষ্টি ............দিব মেপে.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685800"/>
            <a:ext cx="6629400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    পাঠের শিরোনাম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9200" y="2819400"/>
            <a:ext cx="6629400" cy="19389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     ‘প্রাকৃতিক সম্পদ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’</a:t>
            </a:r>
          </a:p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BD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পানি </a:t>
            </a:r>
            <a:endParaRPr lang="bn-BD" sz="60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081986"/>
            <a:ext cx="7924800" cy="2185214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পাঠ উপস্থাপনঃ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সময় ২০ মিনিট</a:t>
            </a:r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2600" y="28194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9375" t="4336" r="1562"/>
          <a:stretch>
            <a:fillRect/>
          </a:stretch>
        </p:blipFill>
        <p:spPr bwMode="auto">
          <a:xfrm>
            <a:off x="2590800" y="1905000"/>
            <a:ext cx="4343400" cy="33623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3807207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657600" y="838200"/>
            <a:ext cx="259080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ছবিটা কিসের ?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57600" y="5410200"/>
            <a:ext cx="2819400" cy="52322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ধানক্ষেতের পানির সেচ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828800"/>
            <a:ext cx="3505200" cy="342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667000" y="457200"/>
            <a:ext cx="297180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ছবিটা কিসের ?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0400" y="5486400"/>
            <a:ext cx="2286000" cy="52322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মাছ ধরার ছবি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1469</TotalTime>
  <Words>241</Words>
  <Application>Microsoft Office PowerPoint</Application>
  <PresentationFormat>On-screen Show (4:3)</PresentationFormat>
  <Paragraphs>66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 noakhali</dc:creator>
  <cp:lastModifiedBy>PTI</cp:lastModifiedBy>
  <cp:revision>216</cp:revision>
  <dcterms:created xsi:type="dcterms:W3CDTF">2013-05-08T10:41:17Z</dcterms:created>
  <dcterms:modified xsi:type="dcterms:W3CDTF">2013-05-24T13:48:10Z</dcterms:modified>
</cp:coreProperties>
</file>